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72D6B4-020F-5589-FF34-B9BF4F35F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684E76-1C11-C9E6-EAFA-D9D029C09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1F252-033E-A352-354B-8ED16A100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E3F73B-DBE0-2DC7-6751-B892A8A4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186486-34E9-C066-550B-3DA87151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BAD66C-2424-D87C-81B0-EC2143F3A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288574-641F-C0F7-FEBA-F49894969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021107-60E2-8546-B6E9-492750DC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9C7E22-9992-9110-2EB0-389E990B9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F910F-BE7D-6F0F-62D6-A3DDB3128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42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670A613-C966-F9F9-C56C-EEAD1FB90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C8D720-D5DE-6F60-2083-0C7C1226F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490829-67C8-2339-4312-9A1BC09C4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1B238-68E8-DD71-978D-E62092A7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59DAC-7466-06CF-FCA5-29FE1997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16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CB9BE6-989E-474D-0508-04F2957C6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EBECE2-8D0E-DF61-99A2-608FB1784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4BAE72-5141-478B-0705-FAB18FB13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D44523-F55F-F657-660B-7219063E2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7D70D3-9E30-6211-6E4A-50AF1384B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67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41BDD-08B7-A8A4-DA81-9F99B9180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EA3B9B-0F74-976A-576A-2C86B8D8C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1966F4-EADD-BC65-590E-77A0D2454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D73A8-C8A6-E5B3-ED82-16EE406E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2D830-53B3-DB86-CB19-1A291E62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5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1A82DA-0F76-DC04-A35A-D6F8D30D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6761F2-CB69-420A-F2F5-92F5C88D2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955F25-28FA-6F3D-5240-E0FDACE47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89D60F-1313-57D8-28D2-759C2096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E9EBD8-BA24-3258-B287-D345E908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498E67-EEF1-3E89-FF64-D93531A53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84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05950-E017-5902-9F33-0056262B5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ABAD26-57F2-BA1B-EAC9-CB2325745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38BEE2-B765-B5EA-445F-97FC96B56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80E23A2-0173-AF8D-C27D-54EA54C8D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9061C9-D7BD-817C-6A49-9040835AE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AA2833-9661-398B-4D15-FD69AC669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D2CC049-6C33-9E32-D5C6-4D47ED89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F9E7E8-D917-BFE8-1917-FA8E6943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6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6B7B5B-5ADD-DA97-9409-CE5BDDC1B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ECDBEC3-40A1-F89B-7D0C-FEBD5E08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B808513-E7A2-8550-C5C8-18F2101E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9DA99E0-45C0-2B54-1958-698846CA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77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F568DE3-FC4B-C821-5181-C313EB95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460408D-BCC0-296F-BDEE-F6BE38E8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0E0D90-AF1A-2758-88A0-FC900B3F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59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835525-B2FE-6A73-1D3A-8AC227021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3E4273-C31F-B597-D537-5FC476565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7349A37-8BB7-2664-B63D-C34758FDC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A8EF67-054A-EAEC-ECEA-9C23AA6B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D9FF49-3EA8-9A46-A022-CB52E5F8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79DA76-6825-7DE5-E9FC-A6DA6CB9C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683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A00F3D-2D15-109C-4934-463C8BAC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0479E0F-F7BA-BD8D-1714-E3C0B99A8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629483-2EB1-48D2-0D57-DB45E3434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AFC206-BEB2-EB93-782F-9F22330B8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5B26E1-22FE-EB97-6CD1-EB0A59DD0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649379-1E14-2808-1F7D-46AA91CDD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04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AB8618-3605-2199-5C6E-9AFBF507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6622B8-6AE9-336D-B0C2-8D1090AF6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B8343A-AB29-18A6-7843-0ECE06063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B2606-0ADB-442C-9D96-1B7ADAF0D22F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9E2ECA-4AA2-C321-FA64-CD62DECAC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68BA99-A54C-E5B5-1138-F910AF5F0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BD4FF-5A52-4BB4-A49F-DD3E229F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75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77E0CCF-FD5A-F951-4018-91F659895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32" y="453827"/>
            <a:ext cx="6188981" cy="305430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DF3DB3E-E10E-853F-4B9C-92B73BFCF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474" y="2217221"/>
            <a:ext cx="9545382" cy="4334480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766404D-837B-6C45-775F-87D72B00622D}"/>
              </a:ext>
            </a:extLst>
          </p:cNvPr>
          <p:cNvSpPr/>
          <p:nvPr/>
        </p:nvSpPr>
        <p:spPr>
          <a:xfrm>
            <a:off x="5007577" y="736861"/>
            <a:ext cx="944815" cy="235671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0C80E6D-58D5-97AF-74E0-1356EF6BF60D}"/>
              </a:ext>
            </a:extLst>
          </p:cNvPr>
          <p:cNvSpPr/>
          <p:nvPr/>
        </p:nvSpPr>
        <p:spPr>
          <a:xfrm>
            <a:off x="10795262" y="3008721"/>
            <a:ext cx="1098594" cy="235671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4DE9408-D2F1-6B31-BBDE-799727F44BCA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5952392" y="854697"/>
            <a:ext cx="5825202" cy="2389695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35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B71D9CDD-9536-8FBD-6691-C99C3D4D1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365"/>
            <a:ext cx="12192000" cy="558726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EC98331-C2F7-8D25-A748-1D69405D5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0728" y="1617350"/>
            <a:ext cx="4502884" cy="4477729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E5359DC-EC92-68E8-93FC-E17D7FD66DF6}"/>
              </a:ext>
            </a:extLst>
          </p:cNvPr>
          <p:cNvSpPr/>
          <p:nvPr/>
        </p:nvSpPr>
        <p:spPr>
          <a:xfrm>
            <a:off x="3846136" y="5117123"/>
            <a:ext cx="2648932" cy="422031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73A786A-E5EA-4B37-8760-D9B5FBB294C7}"/>
              </a:ext>
            </a:extLst>
          </p:cNvPr>
          <p:cNvSpPr/>
          <p:nvPr/>
        </p:nvSpPr>
        <p:spPr>
          <a:xfrm>
            <a:off x="361980" y="3516923"/>
            <a:ext cx="3631223" cy="1600199"/>
          </a:xfrm>
          <a:prstGeom prst="wedgeRoundRectCallout">
            <a:avLst>
              <a:gd name="adj1" fmla="val 45027"/>
              <a:gd name="adj2" fmla="val 61653"/>
              <a:gd name="adj3" fmla="val 16667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☑いれると、鍵付きのビューだけが、コピー元と同じになる付与対象者に鍵付きでないビューがある場合はそれはそのまま残る（鍵付きビューだけ上書きされるイメージ）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9B196E28-E4E7-A4CC-C365-36FF0C04C5CA}"/>
              </a:ext>
            </a:extLst>
          </p:cNvPr>
          <p:cNvSpPr/>
          <p:nvPr/>
        </p:nvSpPr>
        <p:spPr>
          <a:xfrm>
            <a:off x="7291951" y="3264876"/>
            <a:ext cx="3777564" cy="1600199"/>
          </a:xfrm>
          <a:prstGeom prst="wedgeRoundRectCallout">
            <a:avLst>
              <a:gd name="adj1" fmla="val -69017"/>
              <a:gd name="adj2" fmla="val 79235"/>
              <a:gd name="adj3" fmla="val 16667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☑いれないと丸々コピーされる。付与対象者の</a:t>
            </a:r>
            <a:r>
              <a:rPr kumimoji="1" lang="ja-JP" altLang="en-US" sz="1400">
                <a:solidFill>
                  <a:schemeClr val="tx1"/>
                </a:solidFill>
              </a:rPr>
              <a:t>情報は鍵付き</a:t>
            </a:r>
            <a:r>
              <a:rPr kumimoji="1" lang="ja-JP" altLang="en-US" sz="1400" dirty="0">
                <a:solidFill>
                  <a:schemeClr val="tx1"/>
                </a:solidFill>
              </a:rPr>
              <a:t>・鍵無ともに何も残らない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（ビュー元の鍵付き以外もコピーされる）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（コピー元に全て上書きされるイメージ）</a:t>
            </a:r>
          </a:p>
        </p:txBody>
      </p:sp>
    </p:spTree>
    <p:extLst>
      <p:ext uri="{BB962C8B-B14F-4D97-AF65-F5344CB8AC3E}">
        <p14:creationId xmlns:p14="http://schemas.microsoft.com/office/powerpoint/2010/main" val="2638680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77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直樹</dc:creator>
  <cp:lastModifiedBy>井上 直樹</cp:lastModifiedBy>
  <cp:revision>3</cp:revision>
  <dcterms:created xsi:type="dcterms:W3CDTF">2024-04-22T03:01:14Z</dcterms:created>
  <dcterms:modified xsi:type="dcterms:W3CDTF">2024-12-26T08:52:28Z</dcterms:modified>
</cp:coreProperties>
</file>